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088" y="2928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336" y="387010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337" y="4876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t</a:t>
            </a:r>
            <a:r>
              <a:rPr lang="en-US" sz="2800" dirty="0" smtClean="0">
                <a:latin typeface="Kristen ITC" pitchFamily="66" charset="0"/>
              </a:rPr>
              <a:t>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negation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2012-10-15T11:17:04Z</dcterms:modified>
</cp:coreProperties>
</file>